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Google Sans" panose="020B0604020202020204" charset="0"/>
      <p:regular r:id="rId14"/>
      <p:bold r:id="rId15"/>
      <p:italic r:id="rId16"/>
      <p:boldItalic r:id="rId17"/>
    </p:embeddedFont>
    <p:embeddedFont>
      <p:font typeface="Google Sans Medium" panose="020B0604020202020204" charset="0"/>
      <p:regular r:id="rId18"/>
      <p:bold r:id="rId19"/>
      <p:italic r:id="rId20"/>
      <p:boldItalic r:id="rId21"/>
    </p:embeddedFont>
    <p:embeddedFont>
      <p:font typeface="Google Sans SemiBold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  </a:t>
            </a:r>
            <a:r>
              <a:rPr lang="en-GB" sz="1700" u="sng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CipherNova</a:t>
            </a:r>
            <a:endParaRPr sz="1700" u="sng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7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  </a:t>
            </a:r>
            <a:r>
              <a:rPr lang="en-GB" sz="1700" u="sng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Generative AI for Demystifying legal Documents</a:t>
            </a:r>
            <a:endParaRPr lang="en-IN" b="1" u="sng" dirty="0"/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  </a:t>
            </a:r>
            <a:r>
              <a:rPr lang="en-GB" sz="1700" u="sng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Mayank Yogesh Chaudhari</a:t>
            </a:r>
            <a:endParaRPr sz="1700" u="sng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hackathon:</a:t>
            </a:r>
            <a:endParaRPr sz="1600" i="0" u="none" strike="noStrike" cap="non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600" i="0" u="none" strike="noStrike" cap="non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163</Words>
  <Application>Microsoft Office PowerPoint</Application>
  <PresentationFormat>On-screen Show (16:9)</PresentationFormat>
  <Paragraphs>17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Google Sans Medium</vt:lpstr>
      <vt:lpstr>Arial</vt:lpstr>
      <vt:lpstr>Proxima Nova</vt:lpstr>
      <vt:lpstr>Google Sans</vt:lpstr>
      <vt:lpstr>Google Sans SemiBold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Mayank Chaudhari</dc:creator>
  <cp:lastModifiedBy>Mayank Chaudhari</cp:lastModifiedBy>
  <cp:revision>5</cp:revision>
  <dcterms:modified xsi:type="dcterms:W3CDTF">2025-09-11T13:31:11Z</dcterms:modified>
</cp:coreProperties>
</file>